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7" d="100"/>
          <a:sy n="47" d="100"/>
        </p:scale>
        <p:origin x="29" y="7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3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Est-ce un adjectif ? </a:t>
            </a:r>
          </a:p>
          <a:p>
            <a:r>
              <a:rPr lang="fr-FR" sz="4400" dirty="0"/>
              <a:t>Si non, écris la classe du mot.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2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Est-ce un adjectif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Les dents du loup sont </a:t>
            </a:r>
            <a:r>
              <a:rPr lang="fr-FR" sz="3600" u="sng" dirty="0">
                <a:latin typeface="Arial" panose="020B0604020202020204" pitchFamily="34" charset="0"/>
                <a:cs typeface="Arial" panose="020B0604020202020204" pitchFamily="34" charset="0"/>
              </a:rPr>
              <a:t>aiguisées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Les deux acteurs de cette pièce sont très </a:t>
            </a:r>
            <a:r>
              <a:rPr lang="fr-FR" sz="3600" u="sng" dirty="0">
                <a:latin typeface="Arial" panose="020B0604020202020204" pitchFamily="34" charset="0"/>
                <a:cs typeface="Arial" panose="020B0604020202020204" pitchFamily="34" charset="0"/>
              </a:rPr>
              <a:t>connus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2783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>
              <a:buFont typeface="Wingdings" panose="05000000000000000000" pitchFamily="2" charset="2"/>
              <a:buChar char="þ"/>
            </a:pPr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Oui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  <a:endParaRPr lang="fr-FR" sz="28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pPr>
              <a:buFont typeface="Wingdings" panose="05000000000000000000" pitchFamily="2" charset="2"/>
              <a:buChar char="þ"/>
            </a:pPr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Oui</a:t>
            </a:r>
          </a:p>
          <a:p>
            <a:pPr marL="0" indent="0">
              <a:buNone/>
            </a:pP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59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Lequel est un adjectif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305" y="1811595"/>
            <a:ext cx="11353800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As-tu </a:t>
            </a:r>
            <a:r>
              <a:rPr lang="fr-FR" sz="3600" u="sng" dirty="0">
                <a:latin typeface="Arial" panose="020B0604020202020204" pitchFamily="34" charset="0"/>
                <a:cs typeface="Arial" panose="020B0604020202020204" pitchFamily="34" charset="0"/>
              </a:rPr>
              <a:t>envie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de boire un </a:t>
            </a:r>
            <a:r>
              <a:rPr lang="fr-FR" sz="3600" u="sng" dirty="0">
                <a:latin typeface="Arial" panose="020B0604020202020204" pitchFamily="34" charset="0"/>
                <a:cs typeface="Arial" panose="020B0604020202020204" pitchFamily="34" charset="0"/>
              </a:rPr>
              <a:t>chocolat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u="sng" dirty="0">
                <a:latin typeface="Arial" panose="020B0604020202020204" pitchFamily="34" charset="0"/>
                <a:cs typeface="Arial" panose="020B0604020202020204" pitchFamily="34" charset="0"/>
              </a:rPr>
              <a:t>chaud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? 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Mon </a:t>
            </a:r>
            <a:r>
              <a:rPr lang="fr-FR" sz="3600" u="sng" dirty="0">
                <a:latin typeface="Arial" panose="020B0604020202020204" pitchFamily="34" charset="0"/>
                <a:cs typeface="Arial" panose="020B0604020202020204" pitchFamily="34" charset="0"/>
              </a:rPr>
              <a:t>nouveau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u="sng" dirty="0">
                <a:latin typeface="Arial" panose="020B0604020202020204" pitchFamily="34" charset="0"/>
                <a:cs typeface="Arial" panose="020B0604020202020204" pitchFamily="34" charset="0"/>
              </a:rPr>
              <a:t>déguisement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est une tenue de </a:t>
            </a:r>
            <a:r>
              <a:rPr lang="fr-FR" sz="3600" u="sng" dirty="0">
                <a:latin typeface="Arial" panose="020B0604020202020204" pitchFamily="34" charset="0"/>
                <a:cs typeface="Arial" panose="020B0604020202020204" pitchFamily="34" charset="0"/>
              </a:rPr>
              <a:t>loup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u="sng" dirty="0">
                <a:latin typeface="Arial" panose="020B0604020202020204" pitchFamily="34" charset="0"/>
                <a:cs typeface="Arial" panose="020B0604020202020204" pitchFamily="34" charset="0"/>
              </a:rPr>
              <a:t>gris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1580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chaud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  <a:endParaRPr lang="fr-FR" sz="3600" dirty="0">
              <a:solidFill>
                <a:srgbClr val="13B794"/>
              </a:solidFill>
            </a:endParaRP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nouveau  gris</a:t>
            </a:r>
            <a:endParaRPr lang="fr-FR" sz="2800" dirty="0"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159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Est-ce un adjectif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Mon nouveau pull est </a:t>
            </a:r>
            <a:r>
              <a:rPr lang="fr-FR" sz="3600" u="sng" dirty="0">
                <a:latin typeface="Arial" panose="020B0604020202020204" pitchFamily="34" charset="0"/>
                <a:cs typeface="Arial" panose="020B0604020202020204" pitchFamily="34" charset="0"/>
              </a:rPr>
              <a:t>marron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fr-FR" sz="3600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Choisis des pommes bien </a:t>
            </a:r>
            <a:r>
              <a:rPr lang="fr-FR" sz="3600" u="sng" dirty="0">
                <a:latin typeface="Arial" panose="020B0604020202020204" pitchFamily="34" charset="0"/>
                <a:cs typeface="Arial" panose="020B0604020202020204" pitchFamily="34" charset="0"/>
              </a:rPr>
              <a:t>rouges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>
              <a:buFont typeface="Wingdings" panose="05000000000000000000" pitchFamily="2" charset="2"/>
              <a:buChar char="þ"/>
            </a:pPr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Oui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  <a:endParaRPr lang="fr-FR" sz="28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pPr>
              <a:buFont typeface="Wingdings" panose="05000000000000000000" pitchFamily="2" charset="2"/>
              <a:buChar char="þ"/>
            </a:pPr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Oui</a:t>
            </a:r>
          </a:p>
          <a:p>
            <a:pPr marL="0" indent="0">
              <a:buNone/>
            </a:pP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Est-ce un adjectif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Vérifie si la pièce est </a:t>
            </a:r>
            <a:r>
              <a:rPr lang="fr-FR" sz="3600" u="sng" dirty="0">
                <a:latin typeface="Arial" panose="020B0604020202020204" pitchFamily="34" charset="0"/>
                <a:cs typeface="Arial" panose="020B0604020202020204" pitchFamily="34" charset="0"/>
              </a:rPr>
              <a:t>tombée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côté pile.  </a:t>
            </a:r>
            <a:r>
              <a:rPr lang="fr-FR" sz="3600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Les livres sont bien </a:t>
            </a:r>
            <a:r>
              <a:rPr lang="fr-FR" sz="3600" u="sng" dirty="0">
                <a:latin typeface="Arial" panose="020B0604020202020204" pitchFamily="34" charset="0"/>
                <a:cs typeface="Arial" panose="020B0604020202020204" pitchFamily="34" charset="0"/>
              </a:rPr>
              <a:t>rangés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dans l’étagère.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413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  <a:endParaRPr lang="fr-FR" sz="28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pPr marL="0" indent="0">
              <a:buNone/>
            </a:pPr>
            <a:r>
              <a:rPr lang="fr-FR" sz="2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</a:t>
            </a:r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Non, c’est le verbe.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  <a:endParaRPr lang="fr-FR" sz="28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pPr marL="0" indent="0">
              <a:buNone/>
            </a:pPr>
            <a:r>
              <a:rPr lang="fr-FR" sz="2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</a:t>
            </a:r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Non, c’est le verbe</a:t>
            </a:r>
            <a:r>
              <a:rPr lang="fr-FR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.</a:t>
            </a:r>
          </a:p>
          <a:p>
            <a:pPr marL="0" indent="0">
              <a:buNone/>
            </a:pP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333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Est-ce un adjectif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Les haricots </a:t>
            </a:r>
            <a:r>
              <a:rPr lang="fr-FR" sz="3600" u="sng" dirty="0">
                <a:latin typeface="Arial" panose="020B0604020202020204" pitchFamily="34" charset="0"/>
                <a:cs typeface="Arial" panose="020B0604020202020204" pitchFamily="34" charset="0"/>
              </a:rPr>
              <a:t>magiques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poussent dans le jardin.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 devez tracer des 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segments</a:t>
            </a:r>
            <a:r>
              <a:rPr lang="fr-FR" sz="3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plus </a:t>
            </a:r>
            <a:r>
              <a:rPr lang="fr-FR" sz="36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précis</a:t>
            </a:r>
            <a:r>
              <a:rPr lang="fr-FR" sz="3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214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>
              <a:buFont typeface="Wingdings" panose="05000000000000000000" pitchFamily="2" charset="2"/>
              <a:buChar char="þ"/>
            </a:pPr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Oui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  <a:endParaRPr lang="fr-FR" sz="28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pPr>
              <a:buFont typeface="Wingdings" panose="05000000000000000000" pitchFamily="2" charset="2"/>
              <a:buChar char="þ"/>
            </a:pPr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Oui</a:t>
            </a:r>
          </a:p>
          <a:p>
            <a:pPr marL="0" indent="0">
              <a:buNone/>
            </a:pP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9439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Est-ce un adjectif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Le </a:t>
            </a:r>
            <a:r>
              <a:rPr lang="fr-FR" sz="3600" u="sng" dirty="0">
                <a:latin typeface="Arial" panose="020B0604020202020204" pitchFamily="34" charset="0"/>
                <a:cs typeface="Arial" panose="020B0604020202020204" pitchFamily="34" charset="0"/>
              </a:rPr>
              <a:t>marron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est le fruit du marronnier. </a:t>
            </a:r>
            <a:endParaRPr lang="fr-FR" sz="3600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La deuxième rangée sera l’équipe B.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611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  <a:endParaRPr lang="fr-FR" sz="28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pPr marL="0" indent="0">
              <a:buNone/>
            </a:pPr>
            <a:r>
              <a:rPr lang="fr-FR" sz="2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</a:t>
            </a:r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Non, c’est un nom.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  <a:endParaRPr lang="fr-FR" sz="28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pPr marL="0" indent="0">
              <a:buNone/>
            </a:pPr>
            <a:r>
              <a:rPr lang="fr-FR" sz="2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</a:t>
            </a:r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Non, c’est un nom. </a:t>
            </a:r>
          </a:p>
          <a:p>
            <a:pPr marL="0" indent="0">
              <a:buNone/>
            </a:pPr>
            <a:endParaRPr lang="fr-FR" sz="28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pPr marL="0" indent="0">
              <a:buNone/>
            </a:pP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97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256</Words>
  <Application>Microsoft Office PowerPoint</Application>
  <PresentationFormat>Grand écran</PresentationFormat>
  <Paragraphs>100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Thème Office</vt:lpstr>
      <vt:lpstr>Rituel 3</vt:lpstr>
      <vt:lpstr>Est-ce un adjectif ?</vt:lpstr>
      <vt:lpstr>Correction</vt:lpstr>
      <vt:lpstr>Est-ce un adjectif ?</vt:lpstr>
      <vt:lpstr>Correction</vt:lpstr>
      <vt:lpstr>Est-ce un adjectif ?</vt:lpstr>
      <vt:lpstr>Correction</vt:lpstr>
      <vt:lpstr>Est-ce un adjectif ?</vt:lpstr>
      <vt:lpstr>Correction</vt:lpstr>
      <vt:lpstr>Est-ce un adjectif ?</vt:lpstr>
      <vt:lpstr>Correction</vt:lpstr>
      <vt:lpstr>Lequel est un adjectif ?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20</cp:revision>
  <dcterms:created xsi:type="dcterms:W3CDTF">2021-07-17T07:25:24Z</dcterms:created>
  <dcterms:modified xsi:type="dcterms:W3CDTF">2022-02-15T11:54:35Z</dcterms:modified>
</cp:coreProperties>
</file>